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0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32888</c:v>
                </c:pt>
                <c:pt idx="1">
                  <c:v>41265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35644</c:v>
                </c:pt>
                <c:pt idx="1">
                  <c:v>42159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127744"/>
        <c:axId val="150129280"/>
      </c:barChart>
      <c:catAx>
        <c:axId val="150127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50129280"/>
        <c:crosses val="autoZero"/>
        <c:auto val="1"/>
        <c:lblAlgn val="ctr"/>
        <c:lblOffset val="100"/>
        <c:noMultiLvlLbl val="0"/>
      </c:catAx>
      <c:valAx>
        <c:axId val="15012928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501277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734361329833772E-2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803.66</c:v>
                </c:pt>
                <c:pt idx="1">
                  <c:v>1294.3399999999999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3218.65</c:v>
                </c:pt>
                <c:pt idx="1">
                  <c:v>3613.02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15664.4</c:v>
                </c:pt>
                <c:pt idx="1">
                  <c:v>17339.8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13201.26</c:v>
                </c:pt>
                <c:pt idx="1">
                  <c:v>19017.87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216868736"/>
        <c:axId val="216870272"/>
      </c:barChart>
      <c:catAx>
        <c:axId val="21686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16870272"/>
        <c:crosses val="autoZero"/>
        <c:auto val="1"/>
        <c:lblAlgn val="ctr"/>
        <c:lblOffset val="100"/>
        <c:tickLblSkip val="1"/>
        <c:noMultiLvlLbl val="0"/>
      </c:catAx>
      <c:valAx>
        <c:axId val="21687027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216868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32887.980000000003</c:v>
                </c:pt>
                <c:pt idx="1">
                  <c:v>41265.03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788352"/>
        <c:axId val="216876160"/>
      </c:lineChart>
      <c:catAx>
        <c:axId val="216788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16876160"/>
        <c:crosses val="autoZero"/>
        <c:auto val="1"/>
        <c:lblAlgn val="ctr"/>
        <c:lblOffset val="100"/>
        <c:noMultiLvlLbl val="0"/>
      </c:catAx>
      <c:valAx>
        <c:axId val="216876160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21678835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680259084834099E-2"/>
                  <c:y val="4.305442387711397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2.4658973036099964E-2"/>
                  <c:y val="-8.417472943730532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5406852228978253E-2"/>
                  <c:y val="-3.776027240688253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0.16900000000000001</c:v>
                </c:pt>
                <c:pt idx="1">
                  <c:v>0.248</c:v>
                </c:pt>
                <c:pt idx="2">
                  <c:v>0.185</c:v>
                </c:pt>
                <c:pt idx="3">
                  <c:v>0.28399999999999997</c:v>
                </c:pt>
                <c:pt idx="4">
                  <c:v>0.114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0.29896</cdr:x>
      <cdr:y>0.23689</cdr:y>
    </cdr:from>
    <cdr:to>
      <cdr:x>0.68393</cdr:x>
      <cdr:y>0.63336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516295" y="1152128"/>
          <a:ext cx="3240360" cy="192824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0.39306</cdr:x>
      <cdr:y>0.29611</cdr:y>
    </cdr:from>
    <cdr:to>
      <cdr:x>0.82082</cdr:x>
      <cdr:y>0.79279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8383" y="1440160"/>
          <a:ext cx="3600400" cy="241557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0.45717</cdr:x>
      <cdr:y>0.31092</cdr:y>
    </cdr:from>
    <cdr:to>
      <cdr:x>0.58024</cdr:x>
      <cdr:y>0.39319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48003" y="1512168"/>
          <a:ext cx="103586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+25,5%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0.375</cdr:y>
    </cdr:from>
    <cdr:to>
      <cdr:x>0.43223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14" y="648072"/>
          <a:ext cx="9913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+ 25,5 %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Гамовского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02072435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42 277,86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41 265,03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012,83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97,6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42 401,50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42 159,32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242,18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99,4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-123,64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-894,29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Гамовского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71818229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Гамовского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4637167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+18,3%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09416934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13631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2481590" y="4869160"/>
            <a:ext cx="758133" cy="5040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47,6 %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 rot="10800000" flipV="1">
            <a:off x="2411747" y="3356992"/>
            <a:ext cx="827963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40,1 %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6051948"/>
            <a:ext cx="683947" cy="25737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3,1 %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733256"/>
            <a:ext cx="683947" cy="31869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8,8 %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4653136"/>
            <a:ext cx="683947" cy="46805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42,0 %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2852936"/>
            <a:ext cx="683947" cy="64807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46,1 %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6051948"/>
            <a:ext cx="683947" cy="25737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2,4 %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Гамовского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481590" y="5815944"/>
            <a:ext cx="758133" cy="23600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9,8 %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6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Гамовского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15851140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Гамовского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54218133"/>
              </p:ext>
            </p:extLst>
          </p:nvPr>
        </p:nvGraphicFramePr>
        <p:xfrm>
          <a:off x="395536" y="1556795"/>
          <a:ext cx="8568953" cy="5112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793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7 143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7 116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0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10 498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10 447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7 934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7 818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11 984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11 984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3 270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3 269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42 401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42 159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62861021"/>
              </p:ext>
            </p:extLst>
          </p:nvPr>
        </p:nvGraphicFramePr>
        <p:xfrm>
          <a:off x="107504" y="1052736"/>
          <a:ext cx="8928991" cy="5560035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5 267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265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19 229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19 005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45,1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224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509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509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1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777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777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4 556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4 540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12 059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12 059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42 401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42 159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242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614322"/>
              </p:ext>
            </p:extLst>
          </p:nvPr>
        </p:nvGraphicFramePr>
        <p:xfrm>
          <a:off x="107504" y="1196751"/>
          <a:ext cx="8784208" cy="461398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11 983,4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11 983,4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1 772,2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1 772,2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176,0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16 022,0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2 761,0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2 760,5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7 421,8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7 380,6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1 208,4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1 161,9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41 322,8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41 080,6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33980"/>
              </p:ext>
            </p:extLst>
          </p:nvPr>
        </p:nvGraphicFramePr>
        <p:xfrm>
          <a:off x="251520" y="1196752"/>
          <a:ext cx="8712966" cy="5413686"/>
        </p:xfrm>
        <a:graphic>
          <a:graphicData uri="http://schemas.openxmlformats.org/drawingml/2006/table">
            <a:tbl>
              <a:tblPr/>
              <a:tblGrid>
                <a:gridCol w="2952327"/>
                <a:gridCol w="1368152"/>
                <a:gridCol w="1224136"/>
                <a:gridCol w="936105"/>
                <a:gridCol w="864096"/>
                <a:gridCol w="797467"/>
                <a:gridCol w="570683"/>
              </a:tblGrid>
              <a:tr h="1642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Наименование, дата и номер правового акта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распорядителей, получателей бюджетных средств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расходов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Выделено на основании правового акта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выполнен-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ных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работ, услуг, поставки товаров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Кассовые расходы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 ( +,-)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7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Решение Совета депутатов Гамовского сельскорго поселения от 16.12.2021 №174"О бюджете Гамовского сельского поселения на 2022 год и на плановый период 2023 и 2024 годов"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Решение Думы Пермского муниципального округа Пермского края от 23.12.2022 № 86"О внесении изменений в решение Совета депутатов Гамовского сельского поселения от 16.12.2021 № 174 "О бюджете Гамовского сельского поселения на 2022 год и на плановый период 2023 и 2024 годов""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-200,00 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ОСТАТОК СРЕДСТВ 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5912" marR="5912" marT="591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912" marR="5912" marT="5912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10417</TotalTime>
  <Words>573</Words>
  <Application>Microsoft Office PowerPoint</Application>
  <PresentationFormat>Экран (4:3)</PresentationFormat>
  <Paragraphs>243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Гамовского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594</cp:revision>
  <cp:lastPrinted>2023-03-20T04:51:27Z</cp:lastPrinted>
  <dcterms:created xsi:type="dcterms:W3CDTF">2018-04-12T10:07:47Z</dcterms:created>
  <dcterms:modified xsi:type="dcterms:W3CDTF">2023-04-28T04:49:09Z</dcterms:modified>
</cp:coreProperties>
</file>